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3.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2.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3.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6.xml" ContentType="application/vnd.openxmlformats-officedocument.presentationml.notesSlide+xml"/>
  <Override PartName="/ppt/theme/themeOverride8.xml" ContentType="application/vnd.openxmlformats-officedocument.themeOverride+xml"/>
  <Override PartName="/ppt/tags/tag2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9"/>
  </p:notesMasterIdLst>
  <p:sldIdLst>
    <p:sldId id="2076137812" r:id="rId19"/>
    <p:sldId id="2076138062" r:id="rId20"/>
    <p:sldId id="2147478643" r:id="rId21"/>
    <p:sldId id="2147478644" r:id="rId22"/>
    <p:sldId id="2147478645" r:id="rId23"/>
    <p:sldId id="2147478646" r:id="rId24"/>
    <p:sldId id="2147478647" r:id="rId25"/>
    <p:sldId id="2147478648" r:id="rId26"/>
    <p:sldId id="2147478649" r:id="rId27"/>
    <p:sldId id="2147478650" r:id="rId28"/>
    <p:sldId id="2147478651" r:id="rId29"/>
    <p:sldId id="2147478652" r:id="rId30"/>
    <p:sldId id="2147478653" r:id="rId31"/>
    <p:sldId id="2147469866" r:id="rId32"/>
    <p:sldId id="2147478654" r:id="rId33"/>
    <p:sldId id="2076137823" r:id="rId34"/>
    <p:sldId id="2134805708" r:id="rId35"/>
    <p:sldId id="2076137847" r:id="rId36"/>
    <p:sldId id="2145705971" r:id="rId37"/>
    <p:sldId id="2076137848" r:id="rId38"/>
    <p:sldId id="2145705937" r:id="rId39"/>
    <p:sldId id="2145705951" r:id="rId40"/>
    <p:sldId id="2076137850" r:id="rId41"/>
    <p:sldId id="2145705972" r:id="rId42"/>
    <p:sldId id="2145705973" r:id="rId43"/>
    <p:sldId id="2076137849" r:id="rId44"/>
    <p:sldId id="2145705978" r:id="rId45"/>
    <p:sldId id="2145705977" r:id="rId46"/>
    <p:sldId id="2145705979" r:id="rId47"/>
    <p:sldId id="2076137853" r:id="rId48"/>
    <p:sldId id="2145705976" r:id="rId49"/>
    <p:sldId id="2076137851" r:id="rId50"/>
    <p:sldId id="2145705974" r:id="rId51"/>
    <p:sldId id="2145705980" r:id="rId52"/>
    <p:sldId id="2076137852" r:id="rId53"/>
    <p:sldId id="4649" r:id="rId54"/>
    <p:sldId id="2145705947" r:id="rId55"/>
    <p:sldId id="2076136993" r:id="rId56"/>
    <p:sldId id="2040" r:id="rId57"/>
    <p:sldId id="2145705975" r:id="rId58"/>
    <p:sldId id="2145705981" r:id="rId59"/>
    <p:sldId id="2145705982" r:id="rId60"/>
    <p:sldId id="2145705984" r:id="rId61"/>
    <p:sldId id="2145705983" r:id="rId62"/>
    <p:sldId id="2076137854" r:id="rId63"/>
    <p:sldId id="2145705985" r:id="rId64"/>
    <p:sldId id="2147478642" r:id="rId65"/>
    <p:sldId id="2076137830" r:id="rId66"/>
    <p:sldId id="2147478641" r:id="rId67"/>
    <p:sldId id="207613783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47478643"/>
            <p14:sldId id="2147478644"/>
            <p14:sldId id="2147478645"/>
            <p14:sldId id="2147478646"/>
            <p14:sldId id="2147478647"/>
            <p14:sldId id="2147478648"/>
            <p14:sldId id="2147478649"/>
            <p14:sldId id="2147478650"/>
            <p14:sldId id="2147478651"/>
            <p14:sldId id="2147478652"/>
            <p14:sldId id="2147478653"/>
            <p14:sldId id="2147469866"/>
            <p14:sldId id="2147478654"/>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 id="2147478642"/>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4C06EB-DEF4-46F5-BE89-412F1920941D}" v="116" dt="2023-03-27T11:55:47.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211" autoAdjust="0"/>
  </p:normalViewPr>
  <p:slideViewPr>
    <p:cSldViewPr snapToGrid="0">
      <p:cViewPr varScale="1">
        <p:scale>
          <a:sx n="123" d="100"/>
          <a:sy n="123" d="100"/>
        </p:scale>
        <p:origin x="90" y="10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DC4C06EB-DEF4-46F5-BE89-412F1920941D}"/>
    <pc:docChg chg="undo custSel modSld">
      <pc:chgData name="Jonathan Vella" userId="ff59d9e4-9df8-4ae6-90e3-b837e2f6651b" providerId="ADAL" clId="{DC4C06EB-DEF4-46F5-BE89-412F1920941D}" dt="2023-03-27T11:55:47.812" v="192" actId="20577"/>
      <pc:docMkLst>
        <pc:docMk/>
      </pc:docMkLst>
      <pc:sldChg chg="modSp mod modAnim">
        <pc:chgData name="Jonathan Vella" userId="ff59d9e4-9df8-4ae6-90e3-b837e2f6651b" providerId="ADAL" clId="{DC4C06EB-DEF4-46F5-BE89-412F1920941D}" dt="2023-03-27T11:53:54.823" v="182" actId="6549"/>
        <pc:sldMkLst>
          <pc:docMk/>
          <pc:sldMk cId="3466835861" sldId="2145705971"/>
        </pc:sldMkLst>
        <pc:spChg chg="mod">
          <ac:chgData name="Jonathan Vella" userId="ff59d9e4-9df8-4ae6-90e3-b837e2f6651b" providerId="ADAL" clId="{DC4C06EB-DEF4-46F5-BE89-412F1920941D}" dt="2023-03-27T11:53:54.823" v="182" actId="6549"/>
          <ac:spMkLst>
            <pc:docMk/>
            <pc:sldMk cId="3466835861" sldId="2145705971"/>
            <ac:spMk id="15" creationId="{1E566100-ADBB-4258-8EC3-23BBEEC9793D}"/>
          </ac:spMkLst>
        </pc:spChg>
      </pc:sldChg>
      <pc:sldChg chg="modSp modAnim">
        <pc:chgData name="Jonathan Vella" userId="ff59d9e4-9df8-4ae6-90e3-b837e2f6651b" providerId="ADAL" clId="{DC4C06EB-DEF4-46F5-BE89-412F1920941D}" dt="2023-03-27T11:55:47.812" v="192" actId="20577"/>
        <pc:sldMkLst>
          <pc:docMk/>
          <pc:sldMk cId="3155259312" sldId="2145705972"/>
        </pc:sldMkLst>
        <pc:spChg chg="mod">
          <ac:chgData name="Jonathan Vella" userId="ff59d9e4-9df8-4ae6-90e3-b837e2f6651b" providerId="ADAL" clId="{DC4C06EB-DEF4-46F5-BE89-412F1920941D}" dt="2023-03-27T11:55:47.812" v="192" actId="20577"/>
          <ac:spMkLst>
            <pc:docMk/>
            <pc:sldMk cId="3155259312" sldId="2145705972"/>
            <ac:spMk id="15" creationId="{1E566100-ADBB-4258-8EC3-23BBEEC9793D}"/>
          </ac:spMkLst>
        </pc:spChg>
      </pc:sldChg>
      <pc:sldChg chg="modSp mod">
        <pc:chgData name="Jonathan Vella" userId="ff59d9e4-9df8-4ae6-90e3-b837e2f6651b" providerId="ADAL" clId="{DC4C06EB-DEF4-46F5-BE89-412F1920941D}" dt="2023-03-14T13:59:17.709" v="2" actId="1076"/>
        <pc:sldMkLst>
          <pc:docMk/>
          <pc:sldMk cId="1456434766" sldId="2145705976"/>
        </pc:sldMkLst>
        <pc:spChg chg="mod">
          <ac:chgData name="Jonathan Vella" userId="ff59d9e4-9df8-4ae6-90e3-b837e2f6651b" providerId="ADAL" clId="{DC4C06EB-DEF4-46F5-BE89-412F1920941D}" dt="2023-03-14T13:59:17.709" v="2" actId="1076"/>
          <ac:spMkLst>
            <pc:docMk/>
            <pc:sldMk cId="1456434766" sldId="2145705976"/>
            <ac:spMk id="17" creationId="{6C888C00-E318-43FB-A80C-54A8EA42D2C3}"/>
          </ac:spMkLst>
        </pc:spChg>
      </pc:sldChg>
      <pc:sldChg chg="modSp mod">
        <pc:chgData name="Jonathan Vella" userId="ff59d9e4-9df8-4ae6-90e3-b837e2f6651b" providerId="ADAL" clId="{DC4C06EB-DEF4-46F5-BE89-412F1920941D}" dt="2023-03-14T15:08:03.369" v="77" actId="20577"/>
        <pc:sldMkLst>
          <pc:docMk/>
          <pc:sldMk cId="3846288735" sldId="2145705983"/>
        </pc:sldMkLst>
        <pc:spChg chg="mod">
          <ac:chgData name="Jonathan Vella" userId="ff59d9e4-9df8-4ae6-90e3-b837e2f6651b" providerId="ADAL" clId="{DC4C06EB-DEF4-46F5-BE89-412F1920941D}" dt="2023-03-14T15:08:03.369" v="77" actId="20577"/>
          <ac:spMkLst>
            <pc:docMk/>
            <pc:sldMk cId="3846288735" sldId="2145705983"/>
            <ac:spMk id="17" creationId="{6C888C00-E318-43FB-A80C-54A8EA42D2C3}"/>
          </ac:spMkLst>
        </pc:spChg>
      </pc:sldChg>
    </pc:docChg>
  </pc:docChgLst>
  <pc:docChgLst>
    <pc:chgData name="Jonathan Vella" userId="ff59d9e4-9df8-4ae6-90e3-b837e2f6651b" providerId="ADAL" clId="{9E15773C-43BC-4323-B06F-64A91F70DFFA}"/>
    <pc:docChg chg="custSel modSld">
      <pc:chgData name="Jonathan Vella" userId="ff59d9e4-9df8-4ae6-90e3-b837e2f6651b" providerId="ADAL" clId="{9E15773C-43BC-4323-B06F-64A91F70DFFA}" dt="2023-02-01T13:18:27.580" v="50" actId="20577"/>
      <pc:docMkLst>
        <pc:docMk/>
      </pc:docMkLst>
      <pc:sldChg chg="modSp mod">
        <pc:chgData name="Jonathan Vella" userId="ff59d9e4-9df8-4ae6-90e3-b837e2f6651b" providerId="ADAL" clId="{9E15773C-43BC-4323-B06F-64A91F70DFFA}" dt="2023-02-01T07:05:30.746" v="0" actId="1076"/>
        <pc:sldMkLst>
          <pc:docMk/>
          <pc:sldMk cId="327522770" sldId="2076137850"/>
        </pc:sldMkLst>
        <pc:grpChg chg="mod">
          <ac:chgData name="Jonathan Vella" userId="ff59d9e4-9df8-4ae6-90e3-b837e2f6651b" providerId="ADAL" clId="{9E15773C-43BC-4323-B06F-64A91F70DFFA}" dt="2023-02-01T07:05:30.746" v="0" actId="1076"/>
          <ac:grpSpMkLst>
            <pc:docMk/>
            <pc:sldMk cId="327522770" sldId="2076137850"/>
            <ac:grpSpMk id="3" creationId="{299160A9-E8DC-4236-AE98-8EAF740B6B99}"/>
          </ac:grpSpMkLst>
        </pc:grpChg>
      </pc:sldChg>
      <pc:sldChg chg="modSp mod">
        <pc:chgData name="Jonathan Vella" userId="ff59d9e4-9df8-4ae6-90e3-b837e2f6651b" providerId="ADAL" clId="{9E15773C-43BC-4323-B06F-64A91F70DFFA}" dt="2023-02-01T13:18:27.580" v="50" actId="20577"/>
        <pc:sldMkLst>
          <pc:docMk/>
          <pc:sldMk cId="991166745" sldId="2145705975"/>
        </pc:sldMkLst>
        <pc:spChg chg="mod">
          <ac:chgData name="Jonathan Vella" userId="ff59d9e4-9df8-4ae6-90e3-b837e2f6651b" providerId="ADAL" clId="{9E15773C-43BC-4323-B06F-64A91F70DFFA}" dt="2023-02-01T13:18:27.580" v="50" actId="20577"/>
          <ac:spMkLst>
            <pc:docMk/>
            <pc:sldMk cId="991166745" sldId="2145705975"/>
            <ac:spMk id="17" creationId="{6C888C00-E318-43FB-A80C-54A8EA42D2C3}"/>
          </ac:spMkLst>
        </pc:spChg>
      </pc:sldChg>
    </pc:docChg>
  </pc:docChgLst>
  <pc:docChgLst>
    <pc:chgData name="Jonathan Vella" userId="ff59d9e4-9df8-4ae6-90e3-b837e2f6651b" providerId="ADAL" clId="{CD5DD2E6-22B4-4BF5-9176-595B441E8D01}"/>
    <pc:docChg chg="undo custSel addSld delSld modSld sldOrd delMainMaster delSection modSection">
      <pc:chgData name="Jonathan Vella" userId="ff59d9e4-9df8-4ae6-90e3-b837e2f6651b" providerId="ADAL" clId="{CD5DD2E6-22B4-4BF5-9176-595B441E8D01}" dt="2022-11-30T07:06:34.670" v="597" actId="20577"/>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add del">
        <pc:chgData name="Jonathan Vella" userId="ff59d9e4-9df8-4ae6-90e3-b837e2f6651b" providerId="ADAL" clId="{CD5DD2E6-22B4-4BF5-9176-595B441E8D01}" dt="2022-11-30T07:04:18.463" v="566"/>
        <pc:sldMkLst>
          <pc:docMk/>
          <pc:sldMk cId="726869788" sldId="2120"/>
        </pc:sldMkLst>
      </pc:sldChg>
      <pc:sldChg chg="modSp mod">
        <pc:chgData name="Jonathan Vella" userId="ff59d9e4-9df8-4ae6-90e3-b837e2f6651b" providerId="ADAL" clId="{CD5DD2E6-22B4-4BF5-9176-595B441E8D01}" dt="2022-11-30T07:02:14.764" v="561" actId="20577"/>
        <pc:sldMkLst>
          <pc:docMk/>
          <pc:sldMk cId="1995395958" sldId="2076137812"/>
        </pc:sldMkLst>
        <pc:spChg chg="mod">
          <ac:chgData name="Jonathan Vella" userId="ff59d9e4-9df8-4ae6-90e3-b837e2f6651b" providerId="ADAL" clId="{CD5DD2E6-22B4-4BF5-9176-595B441E8D01}" dt="2022-11-30T07:02:14.764" v="561" actId="20577"/>
          <ac:spMkLst>
            <pc:docMk/>
            <pc:sldMk cId="1995395958" sldId="2076137812"/>
            <ac:spMk id="5" creationId="{00000000-0000-0000-0000-000000000000}"/>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 del">
        <pc:chgData name="Jonathan Vella" userId="ff59d9e4-9df8-4ae6-90e3-b837e2f6651b" providerId="ADAL" clId="{CD5DD2E6-22B4-4BF5-9176-595B441E8D01}" dt="2022-11-30T07:04:18.463" v="566"/>
        <pc:sldMkLst>
          <pc:docMk/>
          <pc:sldMk cId="72157021" sldId="2134805668"/>
        </pc:sldMkLst>
      </pc:sldChg>
      <pc:sldChg chg="add del">
        <pc:chgData name="Jonathan Vella" userId="ff59d9e4-9df8-4ae6-90e3-b837e2f6651b" providerId="ADAL" clId="{CD5DD2E6-22B4-4BF5-9176-595B441E8D01}" dt="2022-11-30T07:04:18.463" v="566"/>
        <pc:sldMkLst>
          <pc:docMk/>
          <pc:sldMk cId="3200422893" sldId="2134805680"/>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add del">
        <pc:chgData name="Jonathan Vella" userId="ff59d9e4-9df8-4ae6-90e3-b837e2f6651b" providerId="ADAL" clId="{CD5DD2E6-22B4-4BF5-9176-595B441E8D01}" dt="2022-11-30T07:04:18.463" v="566"/>
        <pc:sldMkLst>
          <pc:docMk/>
          <pc:sldMk cId="4131854228" sldId="2134805684"/>
        </pc:sldMkLst>
      </pc:sldChg>
      <pc:sldChg chg="add del">
        <pc:chgData name="Jonathan Vella" userId="ff59d9e4-9df8-4ae6-90e3-b837e2f6651b" providerId="ADAL" clId="{CD5DD2E6-22B4-4BF5-9176-595B441E8D01}" dt="2022-11-30T07:04:18.463" v="566"/>
        <pc:sldMkLst>
          <pc:docMk/>
          <pc:sldMk cId="641192969" sldId="2134805695"/>
        </pc:sldMkLst>
      </pc:sldChg>
      <pc:sldChg chg="add del ord">
        <pc:chgData name="Jonathan Vella" userId="ff59d9e4-9df8-4ae6-90e3-b837e2f6651b" providerId="ADAL" clId="{CD5DD2E6-22B4-4BF5-9176-595B441E8D01}" dt="2022-11-30T07:04:18.463" v="566"/>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1-30T06:53:43.485" v="555" actId="20577"/>
        <pc:sldMkLst>
          <pc:docMk/>
          <pc:sldMk cId="3466835861" sldId="2145705971"/>
        </pc:sldMkLst>
        <pc:spChg chg="mod">
          <ac:chgData name="Jonathan Vella" userId="ff59d9e4-9df8-4ae6-90e3-b837e2f6651b" providerId="ADAL" clId="{CD5DD2E6-22B4-4BF5-9176-595B441E8D01}" dt="2022-11-30T06:53:43.485" v="555"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1-08T10:06:24.429" v="444" actId="20577"/>
        <pc:sldMkLst>
          <pc:docMk/>
          <pc:sldMk cId="3155259312" sldId="2145705972"/>
        </pc:sldMkLst>
        <pc:spChg chg="mod">
          <ac:chgData name="Jonathan Vella" userId="ff59d9e4-9df8-4ae6-90e3-b837e2f6651b" providerId="ADAL" clId="{CD5DD2E6-22B4-4BF5-9176-595B441E8D01}" dt="2022-11-08T10:06:24.429" v="444"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1-08T13:55:14.328" v="446" actId="20577"/>
        <pc:sldMkLst>
          <pc:docMk/>
          <pc:sldMk cId="3122214548" sldId="2145705974"/>
        </pc:sldMkLst>
        <pc:spChg chg="mod">
          <ac:chgData name="Jonathan Vella" userId="ff59d9e4-9df8-4ae6-90e3-b837e2f6651b" providerId="ADAL" clId="{CD5DD2E6-22B4-4BF5-9176-595B441E8D01}" dt="2022-11-08T13:55:14.328" v="446"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7T11:55:43.355" v="442" actId="20577"/>
        <pc:sldMkLst>
          <pc:docMk/>
          <pc:sldMk cId="3846288735" sldId="2145705983"/>
        </pc:sldMkLst>
        <pc:spChg chg="mod">
          <ac:chgData name="Jonathan Vella" userId="ff59d9e4-9df8-4ae6-90e3-b837e2f6651b" providerId="ADAL" clId="{CD5DD2E6-22B4-4BF5-9176-595B441E8D01}" dt="2022-10-07T11:55:43.355" v="442" actId="20577"/>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mod">
        <pc:chgData name="Jonathan Vella" userId="ff59d9e4-9df8-4ae6-90e3-b837e2f6651b" providerId="ADAL" clId="{CD5DD2E6-22B4-4BF5-9176-595B441E8D01}" dt="2022-11-18T09:25:22.727" v="509"/>
        <pc:sldMkLst>
          <pc:docMk/>
          <pc:sldMk cId="2130633196" sldId="2145705985"/>
        </pc:sldMkLst>
        <pc:spChg chg="mod">
          <ac:chgData name="Jonathan Vella" userId="ff59d9e4-9df8-4ae6-90e3-b837e2f6651b" providerId="ADAL" clId="{CD5DD2E6-22B4-4BF5-9176-595B441E8D01}" dt="2022-11-18T09:25:22.727" v="509"/>
          <ac:spMkLst>
            <pc:docMk/>
            <pc:sldMk cId="2130633196" sldId="2145705985"/>
            <ac:spMk id="17" creationId="{6C888C00-E318-43FB-A80C-54A8EA42D2C3}"/>
          </ac:spMkLst>
        </pc:spChg>
        <pc:spChg chg="mod">
          <ac:chgData name="Jonathan Vella" userId="ff59d9e4-9df8-4ae6-90e3-b837e2f6651b" providerId="ADAL" clId="{CD5DD2E6-22B4-4BF5-9176-595B441E8D01}" dt="2022-11-18T09:22:26.292" v="459" actId="20577"/>
          <ac:spMkLst>
            <pc:docMk/>
            <pc:sldMk cId="2130633196" sldId="2145705985"/>
            <ac:spMk id="27" creationId="{C3D7BFB0-2FEE-42AE-8273-78D9586CAA0C}"/>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add del">
        <pc:chgData name="Jonathan Vella" userId="ff59d9e4-9df8-4ae6-90e3-b837e2f6651b" providerId="ADAL" clId="{CD5DD2E6-22B4-4BF5-9176-595B441E8D01}" dt="2022-11-30T07:04:18.463" v="566"/>
        <pc:sldMkLst>
          <pc:docMk/>
          <pc:sldMk cId="938910923" sldId="2145705987"/>
        </pc:sldMkLst>
      </pc:sldChg>
      <pc:sldChg chg="modSp add del mod">
        <pc:chgData name="Jonathan Vella" userId="ff59d9e4-9df8-4ae6-90e3-b837e2f6651b" providerId="ADAL" clId="{CD5DD2E6-22B4-4BF5-9176-595B441E8D01}" dt="2022-11-30T07:04:18.463" v="566"/>
        <pc:sldMkLst>
          <pc:docMk/>
          <pc:sldMk cId="3518130478" sldId="2145705988"/>
        </pc:sldMkLst>
        <pc:spChg chg="mod">
          <ac:chgData name="Jonathan Vella" userId="ff59d9e4-9df8-4ae6-90e3-b837e2f6651b" providerId="ADAL" clId="{CD5DD2E6-22B4-4BF5-9176-595B441E8D01}" dt="2022-11-30T07:04:18.463" v="566"/>
          <ac:spMkLst>
            <pc:docMk/>
            <pc:sldMk cId="3518130478" sldId="2145705988"/>
            <ac:spMk id="2" creationId="{1327037A-4307-4534-B383-233A9628D4C9}"/>
          </ac:spMkLst>
        </pc:spChg>
      </pc:sldChg>
      <pc:sldChg chg="add del">
        <pc:chgData name="Jonathan Vella" userId="ff59d9e4-9df8-4ae6-90e3-b837e2f6651b" providerId="ADAL" clId="{CD5DD2E6-22B4-4BF5-9176-595B441E8D01}" dt="2022-11-30T07:04:18.463" v="566"/>
        <pc:sldMkLst>
          <pc:docMk/>
          <pc:sldMk cId="1901139006" sldId="2147478636"/>
        </pc:sldMkLst>
      </pc:sldChg>
      <pc:sldChg chg="del">
        <pc:chgData name="Jonathan Vella" userId="ff59d9e4-9df8-4ae6-90e3-b837e2f6651b" providerId="ADAL" clId="{CD5DD2E6-22B4-4BF5-9176-595B441E8D01}" dt="2022-10-04T07:58:21.717" v="350" actId="47"/>
        <pc:sldMkLst>
          <pc:docMk/>
          <pc:sldMk cId="1297839373" sldId="2147478637"/>
        </pc:sldMkLst>
      </pc:sldChg>
      <pc:sldChg chg="del">
        <pc:chgData name="Jonathan Vella" userId="ff59d9e4-9df8-4ae6-90e3-b837e2f6651b" providerId="ADAL" clId="{CD5DD2E6-22B4-4BF5-9176-595B441E8D01}" dt="2022-11-30T06:52:45.906" v="518" actId="47"/>
        <pc:sldMkLst>
          <pc:docMk/>
          <pc:sldMk cId="799702871" sldId="2147478638"/>
        </pc:sldMkLst>
      </pc:sldChg>
      <pc:sldChg chg="add del">
        <pc:chgData name="Jonathan Vella" userId="ff59d9e4-9df8-4ae6-90e3-b837e2f6651b" providerId="ADAL" clId="{CD5DD2E6-22B4-4BF5-9176-595B441E8D01}" dt="2022-11-30T07:04:18.463" v="566"/>
        <pc:sldMkLst>
          <pc:docMk/>
          <pc:sldMk cId="4225585953" sldId="2147478639"/>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Chg chg="modSp add mod">
        <pc:chgData name="Jonathan Vella" userId="ff59d9e4-9df8-4ae6-90e3-b837e2f6651b" providerId="ADAL" clId="{CD5DD2E6-22B4-4BF5-9176-595B441E8D01}" dt="2022-11-18T09:26:09.946" v="511"/>
        <pc:sldMkLst>
          <pc:docMk/>
          <pc:sldMk cId="2472418775" sldId="2147478642"/>
        </pc:sldMkLst>
        <pc:spChg chg="mod">
          <ac:chgData name="Jonathan Vella" userId="ff59d9e4-9df8-4ae6-90e3-b837e2f6651b" providerId="ADAL" clId="{CD5DD2E6-22B4-4BF5-9176-595B441E8D01}" dt="2022-11-18T09:26:09.946" v="511"/>
          <ac:spMkLst>
            <pc:docMk/>
            <pc:sldMk cId="2472418775" sldId="2147478642"/>
            <ac:spMk id="17" creationId="{6C888C00-E318-43FB-A80C-54A8EA42D2C3}"/>
          </ac:spMkLst>
        </pc:spChg>
        <pc:spChg chg="mod">
          <ac:chgData name="Jonathan Vella" userId="ff59d9e4-9df8-4ae6-90e3-b837e2f6651b" providerId="ADAL" clId="{CD5DD2E6-22B4-4BF5-9176-595B441E8D01}" dt="2022-11-18T09:23:08.324" v="479" actId="20577"/>
          <ac:spMkLst>
            <pc:docMk/>
            <pc:sldMk cId="2472418775" sldId="2147478642"/>
            <ac:spMk id="27" creationId="{C3D7BFB0-2FEE-42AE-8273-78D9586CAA0C}"/>
          </ac:spMkLst>
        </pc:spChg>
      </pc:sldChg>
      <pc:sldChg chg="modSp mod">
        <pc:chgData name="Jonathan Vella" userId="ff59d9e4-9df8-4ae6-90e3-b837e2f6651b" providerId="ADAL" clId="{CD5DD2E6-22B4-4BF5-9176-595B441E8D01}" dt="2022-11-30T07:06:34.670" v="597" actId="20577"/>
        <pc:sldMkLst>
          <pc:docMk/>
          <pc:sldMk cId="2788693510" sldId="2147478643"/>
        </pc:sldMkLst>
        <pc:spChg chg="mod">
          <ac:chgData name="Jonathan Vella" userId="ff59d9e4-9df8-4ae6-90e3-b837e2f6651b" providerId="ADAL" clId="{CD5DD2E6-22B4-4BF5-9176-595B441E8D01}" dt="2022-11-30T07:06:34.670" v="597" actId="20577"/>
          <ac:spMkLst>
            <pc:docMk/>
            <pc:sldMk cId="2788693510" sldId="2147478643"/>
            <ac:spMk id="4" creationId="{00000000-0000-0000-0000-000000000000}"/>
          </ac:spMkLst>
        </pc:spChg>
      </pc:sldChg>
      <pc:sldChg chg="add del">
        <pc:chgData name="Jonathan Vella" userId="ff59d9e4-9df8-4ae6-90e3-b837e2f6651b" providerId="ADAL" clId="{CD5DD2E6-22B4-4BF5-9176-595B441E8D01}" dt="2022-11-30T07:04:18.463" v="566"/>
        <pc:sldMkLst>
          <pc:docMk/>
          <pc:sldMk cId="1155375236" sldId="2147478655"/>
        </pc:sldMkLst>
      </pc:sldChg>
      <pc:sldChg chg="add del">
        <pc:chgData name="Jonathan Vella" userId="ff59d9e4-9df8-4ae6-90e3-b837e2f6651b" providerId="ADAL" clId="{CD5DD2E6-22B4-4BF5-9176-595B441E8D01}" dt="2022-11-30T07:04:18.463" v="566"/>
        <pc:sldMkLst>
          <pc:docMk/>
          <pc:sldMk cId="1257597489" sldId="2147478656"/>
        </pc:sldMkLst>
      </pc:sldChg>
      <pc:sldChg chg="add del setBg">
        <pc:chgData name="Jonathan Vella" userId="ff59d9e4-9df8-4ae6-90e3-b837e2f6651b" providerId="ADAL" clId="{CD5DD2E6-22B4-4BF5-9176-595B441E8D01}" dt="2022-11-30T07:04:18.463" v="566"/>
        <pc:sldMkLst>
          <pc:docMk/>
          <pc:sldMk cId="2703224804" sldId="2147478657"/>
        </pc:sldMkLst>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7C952588-5850-4A8C-A352-1D2765084314}"/>
    <pc:docChg chg="modSld">
      <pc:chgData name="Jonathan Vella" userId="ff59d9e4-9df8-4ae6-90e3-b837e2f6651b" providerId="ADAL" clId="{7C952588-5850-4A8C-A352-1D2765084314}" dt="2023-01-17T10:27:24.519" v="3" actId="1036"/>
      <pc:docMkLst>
        <pc:docMk/>
      </pc:docMkLst>
      <pc:sldChg chg="modSp mod">
        <pc:chgData name="Jonathan Vella" userId="ff59d9e4-9df8-4ae6-90e3-b837e2f6651b" providerId="ADAL" clId="{7C952588-5850-4A8C-A352-1D2765084314}" dt="2023-01-17T10:27:24.519" v="3" actId="1036"/>
        <pc:sldMkLst>
          <pc:docMk/>
          <pc:sldMk cId="3155259312" sldId="2145705972"/>
        </pc:sldMkLst>
        <pc:spChg chg="mod">
          <ac:chgData name="Jonathan Vella" userId="ff59d9e4-9df8-4ae6-90e3-b837e2f6651b" providerId="ADAL" clId="{7C952588-5850-4A8C-A352-1D2765084314}" dt="2023-01-17T10:27:24.519" v="3" actId="1036"/>
          <ac:spMkLst>
            <pc:docMk/>
            <pc:sldMk cId="3155259312" sldId="2145705972"/>
            <ac:spMk id="15" creationId="{1E566100-ADBB-4258-8EC3-23BBEEC9793D}"/>
          </ac:spMkLst>
        </pc:spChg>
      </pc:sldChg>
      <pc:sldChg chg="modSp mod">
        <pc:chgData name="Jonathan Vella" userId="ff59d9e4-9df8-4ae6-90e3-b837e2f6651b" providerId="ADAL" clId="{7C952588-5850-4A8C-A352-1D2765084314}" dt="2023-01-17T08:35:34.204" v="0" actId="1036"/>
        <pc:sldMkLst>
          <pc:docMk/>
          <pc:sldMk cId="3861369651" sldId="2147478651"/>
        </pc:sldMkLst>
        <pc:picChg chg="mod">
          <ac:chgData name="Jonathan Vella" userId="ff59d9e4-9df8-4ae6-90e3-b837e2f6651b" providerId="ADAL" clId="{7C952588-5850-4A8C-A352-1D2765084314}" dt="2023-01-17T08:35:34.204" v="0" actId="1036"/>
          <ac:picMkLst>
            <pc:docMk/>
            <pc:sldMk cId="3861369651" sldId="2147478651"/>
            <ac:picMk id="2" creationId="{B13AC8AB-1014-08CB-8684-540B6309150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35</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485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landing zones focus on unifying technologies and technical guidance to help you build a successful cloud environment. </a:t>
            </a:r>
          </a:p>
          <a:p>
            <a:endParaRPr lang="en-US" dirty="0"/>
          </a:p>
          <a:p>
            <a:r>
              <a:rPr lang="en-US" dirty="0"/>
              <a:t>In general, Azure landing zones:</a:t>
            </a:r>
          </a:p>
          <a:p>
            <a:endParaRPr lang="en-US" dirty="0"/>
          </a:p>
          <a:p>
            <a:pPr marL="171450" indent="-171450">
              <a:buFont typeface="Arial" panose="020B0604020202020204" pitchFamily="34" charset="0"/>
              <a:buChar char="•"/>
            </a:pPr>
            <a:r>
              <a:rPr lang="en-US" dirty="0"/>
              <a:t>Offer repeatable packaged environments </a:t>
            </a:r>
          </a:p>
          <a:p>
            <a:pPr marL="171450" indent="-171450">
              <a:buFont typeface="Arial" panose="020B0604020202020204" pitchFamily="34" charset="0"/>
              <a:buChar char="•"/>
            </a:pPr>
            <a:r>
              <a:rPr lang="en-US" dirty="0"/>
              <a:t>Enable migrations and net new apps.	</a:t>
            </a:r>
          </a:p>
          <a:p>
            <a:pPr marL="171450" indent="-171450">
              <a:buFont typeface="Arial" panose="020B0604020202020204" pitchFamily="34" charset="0"/>
              <a:buChar char="•"/>
            </a:pPr>
            <a:r>
              <a:rPr lang="en-US" dirty="0"/>
              <a:t>Simplify the process of starting a cloud environment, to enable teams to focus on migration or innovation</a:t>
            </a:r>
          </a:p>
          <a:p>
            <a:endParaRPr lang="en-US" dirty="0"/>
          </a:p>
          <a:p>
            <a:r>
              <a:rPr lang="en-US" dirty="0"/>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The ALZ architecture should </a:t>
            </a:r>
            <a:r>
              <a:rPr lang="en-US" sz="900" b="1" i="0" strike="sngStrike" kern="1200" dirty="0">
                <a:solidFill>
                  <a:schemeClr val="tx1"/>
                </a:solidFill>
                <a:effectLst/>
                <a:latin typeface="Segoe UI" panose="020B0502040204020203" pitchFamily="34" charset="0"/>
                <a:ea typeface="+mn-ea"/>
                <a:cs typeface="+mn-cs"/>
              </a:rPr>
              <a:t>NOT</a:t>
            </a:r>
            <a:r>
              <a:rPr lang="en-US" sz="900" b="0" i="0" strike="sngStrike"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dirty="0" err="1">
                <a:solidFill>
                  <a:schemeClr val="tx1"/>
                </a:solidFill>
                <a:effectLst/>
                <a:latin typeface="Segoe UI" panose="020B0502040204020203" pitchFamily="34" charset="0"/>
                <a:ea typeface="+mn-ea"/>
                <a:cs typeface="+mn-cs"/>
              </a:rPr>
              <a:t>AppOps</a:t>
            </a:r>
            <a:r>
              <a:rPr lang="en-US" sz="900" b="0" i="0" strike="sngStrike"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dirty="0">
                <a:latin typeface="Segoe UI"/>
                <a:cs typeface="Segoe UI"/>
              </a:rPr>
              <a:t>The ALZ architecture</a:t>
            </a:r>
            <a:r>
              <a:rPr lang="en-US" sz="900" b="0" i="0" strike="sngStrike"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dirty="0">
                <a:solidFill>
                  <a:schemeClr val="tx1"/>
                </a:solidFill>
                <a:effectLst/>
                <a:latin typeface="Segoe UI"/>
                <a:cs typeface="Segoe UI"/>
              </a:rPr>
              <a:t>The</a:t>
            </a:r>
            <a:r>
              <a:rPr lang="en-US" sz="900" strike="sngStrike" dirty="0">
                <a:latin typeface="Segoe UI"/>
                <a:cs typeface="Segoe UI"/>
              </a:rPr>
              <a:t> ALZ</a:t>
            </a:r>
            <a:r>
              <a:rPr lang="en-US" sz="900" b="0" i="0" strike="sngStrike"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dirty="0">
              <a:latin typeface="Segoe UI"/>
              <a:cs typeface="Segoe UI"/>
            </a:endParaRPr>
          </a:p>
          <a:p>
            <a:pPr marL="228600" indent="-228600">
              <a:buFont typeface="+mj-lt"/>
              <a:buAutoNum type="arabicPeriod"/>
            </a:pPr>
            <a:r>
              <a:rPr lang="en-US" sz="882" b="0" i="0" strike="sngStrike"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3/27/2023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3/27/2023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3/27/2023</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3/27/2023</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3/27/2023</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3/27/2023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3/27/2023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3/27/2023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39.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3.jpeg"/><Relationship Id="rId4" Type="http://schemas.openxmlformats.org/officeDocument/2006/relationships/image" Target="../media/image14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4.svg"/><Relationship Id="rId4"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cloud-adoption-framework/ready/landing-zone/design-area/multi-tenant/scenarios" TargetMode="External"/><Relationship Id="rId2" Type="http://schemas.openxmlformats.org/officeDocument/2006/relationships/notesSlide" Target="../notesSlides/notesSlide19.xml"/><Relationship Id="rId1" Type="http://schemas.openxmlformats.org/officeDocument/2006/relationships/slideLayout" Target="../slideLayouts/slideLayout291.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1.xml"/></Relationships>
</file>

<file path=ppt/slides/_rels/slide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291.xml"/></Relationships>
</file>

<file path=ppt/slides/_rels/slide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291.xml"/><Relationship Id="rId4" Type="http://schemas.openxmlformats.org/officeDocument/2006/relationships/hyperlink" Target="https://youtu.be/Zx_gHevekm0?t=195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4.xml"/></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9.xml"/><Relationship Id="rId1" Type="http://schemas.openxmlformats.org/officeDocument/2006/relationships/themeOverride" Target="../theme/themeOverride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21.jpeg"/><Relationship Id="rId4" Type="http://schemas.openxmlformats.org/officeDocument/2006/relationships/image" Target="../media/image12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4.svg"/><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2980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8076"/>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38613696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625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80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6"/>
              </a:rPr>
              <a:t>Landing zone implementation options</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An Azure subscription can only trust one and only one Azure AD tenant at a time.</a:t>
            </a:r>
          </a:p>
          <a:p>
            <a:r>
              <a:rPr lang="en-US" sz="1800" dirty="0"/>
              <a:t>If there’s no identity infrastructure, start by implementing an Azure AD only identity deployment. But don’t forget to define your Azure SSO strategy!</a:t>
            </a:r>
          </a:p>
          <a:p>
            <a:r>
              <a:rPr lang="en-US" sz="1800" dirty="0"/>
              <a:t>Add at least one custom domain and define a single-sign on strategy using AAD Connect.</a:t>
            </a:r>
          </a:p>
          <a:p>
            <a:r>
              <a:rPr lang="en-US" sz="1800" dirty="0"/>
              <a:t>Enforce the use of MFA + PIM asap and then use CAP for all privileged accounts. Don’t forget to create break-glass accounts. No enforcement of MFA = “</a:t>
            </a:r>
            <a:r>
              <a:rPr lang="en-US" sz="1800" dirty="0" err="1"/>
              <a:t>pleasebreachme</a:t>
            </a:r>
            <a:r>
              <a:rPr lang="en-US" sz="1800" dirty="0"/>
              <a:t>”!</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Unless you have a </a:t>
            </a:r>
            <a:r>
              <a:rPr lang="en-US" sz="1800" dirty="0">
                <a:hlinkClick r:id="rId3"/>
              </a:rPr>
              <a:t>solid reason</a:t>
            </a:r>
            <a:r>
              <a:rPr lang="en-US" sz="1800" dirty="0"/>
              <a:t>.</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fad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 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 And (where supported) i</a:t>
            </a:r>
            <a:r>
              <a:rPr lang="en-US" sz="2000" spc="-50" dirty="0" err="1">
                <a:ln w="3175">
                  <a:noFill/>
                </a:ln>
                <a:solidFill>
                  <a:srgbClr val="FFFFFF"/>
                </a:solidFill>
                <a:latin typeface="Segoe UI Semibold"/>
                <a:cs typeface="Segoe UI" pitchFamily="34" charset="0"/>
              </a:rPr>
              <a:t>nstead</a:t>
            </a:r>
            <a:r>
              <a:rPr lang="en-US" sz="2000" spc="-50" dirty="0">
                <a:ln w="3175">
                  <a:noFill/>
                </a:ln>
                <a:solidFill>
                  <a:srgbClr val="FFFFFF"/>
                </a:solidFill>
                <a:latin typeface="Segoe UI Semibold"/>
                <a:cs typeface="Segoe UI" pitchFamily="34" charset="0"/>
              </a:rPr>
              <a:t> of service principals, use workload identity federation in scenarios such as GitHub Actions and workloads running on Kubernetes.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289766" y="391559"/>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25621" y="1545196"/>
            <a:ext cx="11018838" cy="4598182"/>
          </a:xfrm>
        </p:spPr>
        <p:txBody>
          <a:bodyPr/>
          <a:lstStyle/>
          <a:p>
            <a:r>
              <a:rPr lang="en-US" sz="1800" dirty="0"/>
              <a:t>Define a topology. There’s only 2 – Hub &amp; Spoke and Virtual WAN.</a:t>
            </a:r>
          </a:p>
          <a:p>
            <a:r>
              <a:rPr lang="en-US" sz="1800" dirty="0"/>
              <a:t>Plan for IP Addressing. Don’t use /16 unless really needed. </a:t>
            </a:r>
            <a:r>
              <a:rPr lang="en-US" sz="1800"/>
              <a:t>Use </a:t>
            </a:r>
            <a:r>
              <a:rPr lang="en-US" sz="1800" dirty="0"/>
              <a:t>at least /24 for Hub.</a:t>
            </a:r>
          </a:p>
          <a:p>
            <a:r>
              <a:rPr lang="en-US" sz="1800" dirty="0"/>
              <a:t>Avoid overlapping IP address, including BCDR scenarios. Azure reserves 5 IP addresses from every subnet. Some Azure services require dedicated subnets. These dedicated subnets might have restrictions around naming, sizing, NSGs, and UDRs. </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Monitor your network. Use ExpressRoute Insights, Network Watcher, and Connection Monitor.</a:t>
            </a:r>
          </a:p>
          <a:p>
            <a:r>
              <a:rPr lang="en-US" sz="1800" dirty="0"/>
              <a:t>Use virtual network injection for supported Azure services to make them available from within your virtual network. 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62979"/>
          </a:xfrm>
        </p:spPr>
        <p:txBody>
          <a:bodyPr/>
          <a:lstStyle/>
          <a:p>
            <a:r>
              <a:rPr lang="en-US" sz="1800" dirty="0"/>
              <a:t>Use Private Link, where available, for Azure PaaS services.</a:t>
            </a:r>
          </a:p>
          <a:p>
            <a:r>
              <a:rPr lang="en-US" sz="1800" dirty="0"/>
              <a:t>Use virtual network service endpoints to secure access to Azure PaaS services from within your virtual network, but only when Private Link isn't available and there are no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Avoid replicating the organization’s hierarchy chart. What if the customer goes thru a re-org?</a:t>
            </a:r>
          </a:p>
          <a:p>
            <a:r>
              <a:rPr lang="en-US" sz="1800" dirty="0"/>
              <a:t>Avoid organizing for billing purposes. The industry standard is to use Tags (accounting) + Azure Cost Management to query &amp; aggregate costs. Make this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intermediate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 Raise support requests for quota increases under subscription provisioning, such as for total available VM cores within a subscription. Ensure that quota limits are set before workloads exceed the default limits.</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br>
              <a:rPr lang="en-US" sz="4000" dirty="0"/>
            </a:br>
            <a:r>
              <a:rPr lang="en-US" sz="4000" dirty="0">
                <a:solidFill>
                  <a:schemeClr val="accent5"/>
                </a:solidFill>
                <a:latin typeface="+mn-lt"/>
                <a:cs typeface="Segoe UI"/>
              </a:rPr>
              <a:t>Architecting </a:t>
            </a:r>
            <a:r>
              <a:rPr lang="en-US" sz="4000">
                <a:solidFill>
                  <a:schemeClr val="accent5"/>
                </a:solidFill>
                <a:latin typeface="+mn-lt"/>
                <a:cs typeface="Segoe UI"/>
              </a:rPr>
              <a:t>for Success</a:t>
            </a:r>
            <a:endParaRPr lang="en-US" sz="4000" dirty="0"/>
          </a:p>
        </p:txBody>
      </p:sp>
    </p:spTree>
    <p:extLst>
      <p:ext uri="{BB962C8B-B14F-4D97-AF65-F5344CB8AC3E}">
        <p14:creationId xmlns:p14="http://schemas.microsoft.com/office/powerpoint/2010/main" val="27886935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814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772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 Alternatively use “</a:t>
            </a:r>
            <a:r>
              <a:rPr lang="en-US" sz="2000" spc="-50" dirty="0" err="1">
                <a:ln w="3175">
                  <a:noFill/>
                </a:ln>
                <a:solidFill>
                  <a:srgbClr val="FFFFFF"/>
                </a:solidFill>
                <a:latin typeface="Segoe UI Semibold"/>
                <a:cs typeface="Segoe UI" pitchFamily="34" charset="0"/>
              </a:rPr>
              <a:t>DenyAction</a:t>
            </a:r>
            <a:r>
              <a:rPr lang="en-US" sz="2000" spc="-50" dirty="0">
                <a:ln w="3175">
                  <a:noFill/>
                </a:ln>
                <a:solidFill>
                  <a:srgbClr val="FFFFFF"/>
                </a:solidFill>
                <a:latin typeface="Segoe UI Semibold"/>
                <a:cs typeface="Segoe UI" pitchFamily="34" charset="0"/>
              </a:rPr>
              <a:t>” in Azure Policy.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the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5720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the modify policy 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(plus the custom policies in the ALZ reference </a:t>
            </a:r>
            <a:r>
              <a:rPr lang="en-US" sz="2000" spc="-50">
                <a:ln w="3175">
                  <a:noFill/>
                </a:ln>
                <a:solidFill>
                  <a:srgbClr val="FFFFFF"/>
                </a:solidFill>
                <a:latin typeface="Segoe UI Semibold"/>
                <a:cs typeface="Segoe UI" pitchFamily="34" charset="0"/>
              </a:rPr>
              <a:t>implementation) to </a:t>
            </a:r>
            <a:r>
              <a:rPr lang="en-US" sz="2000" spc="-50" dirty="0">
                <a:ln w="3175">
                  <a:noFill/>
                </a:ln>
                <a:solidFill>
                  <a:srgbClr val="FFFFFF"/>
                </a:solidFill>
                <a:latin typeface="Segoe UI Semibold"/>
                <a:cs typeface="Segoe UI" pitchFamily="34" charset="0"/>
              </a:rPr>
              <a:t>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543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Determine the DevOps practices your team should implement first based on their current skilling, and design a roadmap to incrementally apply new practices that help your team improve their DevOps metrics. Investing in engineering capabilities and resources is critical.</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-based accelerators have limited management scope. New versions provide more capabilities and increased resource management ability. If using an accelerator, your team should consider a layered approach that starts with an accelerator, then adds a layer of automation. The automation layer provides capabilities your team needs in order to fully support your workload teams with platform features like domain controller deployment for legacy applications.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You can use Azure Policies to add some automation to your platform. Consider using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to deploy and manage Azure Policies, often referred to as Policy-as-Code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PaC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These policies let you automate activities like log collection. </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signal to workload teams when they're attempting to deploy resources that don't meet a security control. Consider deploying policies with the deny effect for these situations, which allows your workload teams to also treat Everything as Code and avoid configuration drift where code declares one thing and policy changed a setting at deployment time. Avoid using modify effects since this leads the code to drift from what is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4126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Follow an Everything as Code approach for full transparency and configuration control of the Azure platform, documentation, deployment, and testing process. Work to automate everything, such as the provisioning, configuration, and management of your platform and the provisioning of landing zone subscriptions for your workload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Use one of the available accelerators that matches your team's capabilities to get started with deploying Azure Landing Zones.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Infrastructure as Code to deploy and manage Azure Policies (often referred to as Policy-as-Code)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Implement an exemption process for policies. Plan for your workload teams to request exemptions from policies, and be ready to unblock the teams when needed.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block workload teams when they attempt to deploy resources that don't meet a security control. This helps reduce configuration drift, where code declares a different state than what ends up being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472418775"/>
      </p:ext>
    </p:extLst>
  </p:cSld>
  <p:clrMapOvr>
    <a:overrideClrMapping bg1="dk1" tx1="lt1" bg2="dk2" tx2="lt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02470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899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dirty="0"/>
              <a:t>Enable </a:t>
            </a:r>
            <a:r>
              <a:rPr lang="en-GB" sz="2400" dirty="0"/>
              <a:t>Autonomy for Innovation and Transformation</a:t>
            </a:r>
          </a:p>
          <a:p>
            <a:pPr marL="228556" indent="-228556">
              <a:spcAft>
                <a:spcPts val="3400"/>
              </a:spcAft>
              <a:buChar char=""/>
            </a:pPr>
            <a:r>
              <a:rPr lang="en-GB" sz="2400" dirty="0"/>
              <a:t>Security and Compliance By-Default</a:t>
            </a:r>
          </a:p>
          <a:p>
            <a:pPr marL="228556" indent="-228556">
              <a:buChar char=""/>
            </a:pPr>
            <a:r>
              <a:rPr lang="en-GB" sz="2400" dirty="0"/>
              <a:t>Governance At-Scale with Sustainable Cloud Engineering</a:t>
            </a:r>
            <a:endParaRPr lang="en-US" sz="2400" dirty="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dirty="0">
                <a:solidFill>
                  <a:srgbClr val="FFFFFF"/>
                </a:solidFill>
                <a:latin typeface="+mn-lt"/>
              </a:rPr>
              <a:t>Azure Native Design and Platform Roadmap Alignment</a:t>
            </a:r>
            <a:endParaRPr lang="en-US" sz="1800" kern="0" dirty="0">
              <a:solidFill>
                <a:srgbClr val="FFFFFF"/>
              </a:solidFill>
              <a:latin typeface="+mn-lt"/>
            </a:endParaRPr>
          </a:p>
        </p:txBody>
      </p:sp>
    </p:spTree>
    <p:extLst>
      <p:ext uri="{BB962C8B-B14F-4D97-AF65-F5344CB8AC3E}">
        <p14:creationId xmlns:p14="http://schemas.microsoft.com/office/powerpoint/2010/main" val="281655357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41204"/>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14130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237320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8.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3828</TotalTime>
  <Words>5927</Words>
  <Application>Microsoft Office PowerPoint</Application>
  <PresentationFormat>Widescreen</PresentationFormat>
  <Paragraphs>545</Paragraphs>
  <Slides>50</Slides>
  <Notes>49</Notes>
  <HiddenSlides>0</HiddenSlides>
  <MMClips>0</MMClips>
  <ScaleCrop>false</ScaleCrop>
  <HeadingPairs>
    <vt:vector size="8" baseType="variant">
      <vt:variant>
        <vt:lpstr>Fonts Used</vt:lpstr>
      </vt:variant>
      <vt:variant>
        <vt:i4>11</vt:i4>
      </vt:variant>
      <vt:variant>
        <vt:lpstr>Theme</vt:lpstr>
      </vt:variant>
      <vt:variant>
        <vt:i4>15</vt:i4>
      </vt:variant>
      <vt:variant>
        <vt:lpstr>Embedded OLE Servers</vt:lpstr>
      </vt:variant>
      <vt:variant>
        <vt:i4>1</vt:i4>
      </vt:variant>
      <vt:variant>
        <vt:lpstr>Slide Titles</vt:lpstr>
      </vt:variant>
      <vt:variant>
        <vt:i4>50</vt:i4>
      </vt:variant>
    </vt:vector>
  </HeadingPairs>
  <TitlesOfParts>
    <vt:vector size="77" baseType="lpstr">
      <vt:lpstr>Arial</vt:lpstr>
      <vt:lpstr>Calibri</vt:lpstr>
      <vt:lpstr>Calibri Light</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 Architecting for Success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2023-03-27T11:55:54Z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